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9" r:id="rId5"/>
    <p:sldId id="268" r:id="rId6"/>
    <p:sldId id="278" r:id="rId7"/>
    <p:sldId id="274" r:id="rId8"/>
    <p:sldId id="275" r:id="rId9"/>
    <p:sldId id="262" r:id="rId10"/>
    <p:sldId id="271" r:id="rId11"/>
    <p:sldId id="267" r:id="rId12"/>
  </p:sldIdLst>
  <p:sldSz cx="24384000" cy="13716000"/>
  <p:notesSz cx="6858000" cy="9144000"/>
  <p:embeddedFontLst>
    <p:embeddedFont>
      <p:font typeface="Helvetica Neue" panose="020B0600000101010101" charset="0"/>
      <p:regular r:id="rId14"/>
      <p:bold r:id="rId15"/>
      <p:italic r:id="rId16"/>
      <p:boldItalic r:id="rId17"/>
    </p:embeddedFont>
    <p:embeddedFont>
      <p:font typeface="Helvetica Neue Light" panose="020B0600000101010101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38" d="100"/>
          <a:sy n="38" d="100"/>
        </p:scale>
        <p:origin x="108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162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751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43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5" y="1934725"/>
            <a:ext cx="120081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7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나만의 지도 웹 만들기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17625" y="3372100"/>
            <a:ext cx="125274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 x 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7195046" y="5444475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517625" y="5063475"/>
            <a:ext cx="5677500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>
              <a:buClr>
                <a:srgbClr val="FFFFFF"/>
              </a:buClr>
              <a:buSzPts val="3500"/>
            </a:pPr>
            <a:r>
              <a:rPr lang="en-US" altLang="ko-KR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WEB4(</a:t>
            </a:r>
            <a:r>
              <a:rPr lang="ko-KR" altLang="en-US" sz="32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류혜린</a:t>
            </a:r>
            <a:r>
              <a:rPr lang="en-US" altLang="ko-KR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이현빈</a:t>
            </a:r>
            <a:r>
              <a:rPr lang="en-US" altLang="ko-KR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한지희</a:t>
            </a:r>
            <a:r>
              <a:rPr lang="en-US" altLang="ko-KR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lang="ko-KR" altLang="en-US" sz="12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434375" y="5063475"/>
            <a:ext cx="6082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발표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관련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정보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일시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자료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등)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A945BB-E172-42E1-8806-2BA57634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3F8A08-C249-47DE-99AE-DB0ED055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9" y="0"/>
            <a:ext cx="12191999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4701B7-0977-4B9D-B05C-A160C04F9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57999"/>
            <a:ext cx="12191999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39983D-4E61-4914-B541-7714C1EA7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9" y="6856834"/>
            <a:ext cx="12192001" cy="685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87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 👍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2700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Application Programming Interface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108450"/>
            <a:ext cx="15611100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는 미리 만들어진 코드를 가져다 사용하기 쉽게 만든 환경이다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이번 시간엔 </a:t>
            </a:r>
            <a:r>
              <a:rPr lang="en-US" altLang="ko-KR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Kakao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Map API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사용한다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CDD21B-2F68-4FF6-86CB-71EA9EE9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6286115"/>
            <a:ext cx="8839200" cy="6854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시작하기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49"/>
            <a:ext cx="9969600" cy="746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i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https://developers.kakao.com/</a:t>
            </a:r>
            <a:endParaRPr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0D4554-3E67-44AE-9867-C91C59CD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178" y="3775650"/>
            <a:ext cx="14349832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E68CC5-BC0E-4BCB-9DA3-750F732C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536" y="4005340"/>
            <a:ext cx="14590927" cy="71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57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지도 생성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FE6B42-DFA6-42C5-A884-9D35FDF71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495" y="3775650"/>
            <a:ext cx="8889009" cy="68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9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지도 마커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표시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638325-E27F-4849-B8DE-770837C1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308" y="3318784"/>
            <a:ext cx="11401783" cy="707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커스텀 오버레이</a:t>
            </a:r>
            <a:endParaRPr lang="ko-KR" altLang="en-US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43542-01BC-465B-B204-5DF86AB2A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893" y="3956733"/>
            <a:ext cx="9618614" cy="580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1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커스텀 오버레이 클릭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9C683-CB8B-4D90-95F4-B79D78D33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536" y="4005340"/>
            <a:ext cx="14590927" cy="71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5995650" y="4792497"/>
            <a:ext cx="12392700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altLang="ko-KR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3871225" y="5726086"/>
            <a:ext cx="16641600" cy="342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altLang="en-US" sz="900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이와 같은 것을 이용하여 어떤 것을 만들 수 있을까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88</Words>
  <Application>Microsoft Office PowerPoint</Application>
  <PresentationFormat>사용자 지정</PresentationFormat>
  <Paragraphs>23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Helvetica Neue Light</vt:lpstr>
      <vt:lpstr>Arial</vt:lpstr>
      <vt:lpstr>Noto Sans KR</vt:lpstr>
      <vt:lpstr>Helvetica Neue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hbinl@kw.ac.kr</dc:creator>
  <cp:lastModifiedBy>hbinl@kw.ac.kr</cp:lastModifiedBy>
  <cp:revision>2</cp:revision>
  <dcterms:created xsi:type="dcterms:W3CDTF">2020-11-21T08:24:07Z</dcterms:created>
  <dcterms:modified xsi:type="dcterms:W3CDTF">2020-11-21T08:26:31Z</dcterms:modified>
</cp:coreProperties>
</file>